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arduino)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RaspberryPi)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Diagram:</a:t>
            </a:r>
          </a:p>
          <a:p>
            <a:pPr marL="342900" indent="-251459">
              <a:spcBef>
                <a:spcPts val="0"/>
              </a:spcBef>
            </a:pPr>
            <a:endParaRPr lang="en-CA" dirty="0" smtClean="0"/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r>
              <a:rPr lang="en-CA" dirty="0" smtClean="0"/>
              <a:t>Script:</a:t>
            </a:r>
            <a:endParaRPr lang="en-CA" dirty="0" smtClean="0"/>
          </a:p>
          <a:p>
            <a:pPr marL="800100" lvl="1" indent="-251459">
              <a:spcBef>
                <a:spcPts val="0"/>
              </a:spcBef>
            </a:pPr>
            <a:r>
              <a:rPr lang="en-CA" sz="16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While loop that constantly uploads observed values to the database, and constantly checks if it needs to manually water the plant.</a:t>
            </a:r>
          </a:p>
          <a:p>
            <a:pPr marL="800100" lvl="1" indent="-251459">
              <a:spcBef>
                <a:spcPts val="0"/>
              </a:spcBef>
            </a:pPr>
            <a:r>
              <a:rPr lang="en-CA" dirty="0" smtClean="0"/>
              <a:t>Communicates with the database by making HTTP requests to our website backend</a:t>
            </a:r>
            <a:endParaRPr sz="16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dirty="0" err="1" smtClean="0"/>
              <a:t>JQuery</a:t>
            </a:r>
            <a:r>
              <a:rPr lang="en-CA" dirty="0" smtClean="0"/>
              <a:t> for switching views</a:t>
            </a:r>
          </a:p>
          <a:p>
            <a:pPr marL="342900" indent="-251459">
              <a:spcBef>
                <a:spcPts val="0"/>
              </a:spcBef>
            </a:pPr>
            <a:r>
              <a:rPr lang="en-CA" dirty="0" err="1" smtClean="0"/>
              <a:t>n</a:t>
            </a:r>
            <a:r>
              <a:rPr lang="en-CA" sz="1800" b="0" i="0" u="none" strike="noStrike" cap="none" dirty="0" err="1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odeJS</a:t>
            </a: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backend, and querying the database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Make an HTTP request to backend whenever data is needed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err="1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ChartJS</a:t>
            </a:r>
            <a:r>
              <a:rPr lang="en-CA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graphs</a:t>
            </a:r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xmlns="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xmlns="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xmlns="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xmlns="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xmlns="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xmlns="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 watering based on moisture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Measuring data such as: temperature, moisture, and humidity over time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Keep track of the data for users to see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Access the website for on the go control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Goals: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 1’s Goal:</a:t>
            </a: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dirty="0"/>
              <a:t>	</a:t>
            </a: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4982960-7D98-41DF-832A-307ADCA0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2" y="2615076"/>
            <a:ext cx="7439025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544</Words>
  <Application>Microsoft Office PowerPoint</Application>
  <PresentationFormat>On-screen Show (4:3)</PresentationFormat>
  <Paragraphs>127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Facet</vt:lpstr>
      <vt:lpstr>PlantBuddy</vt:lpstr>
      <vt:lpstr>The Team</vt:lpstr>
      <vt:lpstr>Introduction</vt:lpstr>
      <vt:lpstr>Goals: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Bluemillers</cp:lastModifiedBy>
  <cp:revision>11</cp:revision>
  <dcterms:modified xsi:type="dcterms:W3CDTF">2018-03-29T04:13:16Z</dcterms:modified>
</cp:coreProperties>
</file>